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9" r:id="rId2"/>
    <p:sldId id="268" r:id="rId3"/>
    <p:sldId id="271" r:id="rId4"/>
    <p:sldId id="266" r:id="rId5"/>
    <p:sldId id="274" r:id="rId6"/>
    <p:sldId id="267" r:id="rId7"/>
    <p:sldId id="270" r:id="rId8"/>
    <p:sldId id="264" r:id="rId9"/>
    <p:sldId id="262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9FCF59-CF3C-4D65-83C8-2081EB68FB58}" v="267" dt="2019-03-25T16:39:05.469"/>
    <p1510:client id="{74F11D31-C532-7A78-CB38-0117B79AA677}" v="359" dt="2019-03-25T21:51:34.475"/>
    <p1510:client id="{D6FDC849-6251-1A8E-F760-C943D3EC4F29}" v="98" dt="2019-03-25T21:56:02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F8E91878-3F29-0E44-E550-AA8A5E7F7ADE}"/>
    <pc:docChg chg="addSld">
      <pc:chgData name="" userId="" providerId="" clId="Web-{F8E91878-3F29-0E44-E550-AA8A5E7F7ADE}" dt="2019-03-04T23:57:43.208" v="12"/>
      <pc:docMkLst>
        <pc:docMk/>
      </pc:docMkLst>
      <pc:sldChg chg="add">
        <pc:chgData name="" userId="" providerId="" clId="Web-{F8E91878-3F29-0E44-E550-AA8A5E7F7ADE}" dt="2019-03-04T23:57:41.957" v="0"/>
        <pc:sldMkLst>
          <pc:docMk/>
          <pc:sldMk cId="2486346370" sldId="257"/>
        </pc:sldMkLst>
      </pc:sldChg>
      <pc:sldChg chg="add">
        <pc:chgData name="" userId="" providerId="" clId="Web-{F8E91878-3F29-0E44-E550-AA8A5E7F7ADE}" dt="2019-03-04T23:57:42.036" v="1"/>
        <pc:sldMkLst>
          <pc:docMk/>
          <pc:sldMk cId="3885710524" sldId="258"/>
        </pc:sldMkLst>
      </pc:sldChg>
      <pc:sldChg chg="add">
        <pc:chgData name="" userId="" providerId="" clId="Web-{F8E91878-3F29-0E44-E550-AA8A5E7F7ADE}" dt="2019-03-04T23:57:42.114" v="2"/>
        <pc:sldMkLst>
          <pc:docMk/>
          <pc:sldMk cId="2657568082" sldId="259"/>
        </pc:sldMkLst>
      </pc:sldChg>
      <pc:sldChg chg="add">
        <pc:chgData name="" userId="" providerId="" clId="Web-{F8E91878-3F29-0E44-E550-AA8A5E7F7ADE}" dt="2019-03-04T23:57:42.223" v="3"/>
        <pc:sldMkLst>
          <pc:docMk/>
          <pc:sldMk cId="729135658" sldId="260"/>
        </pc:sldMkLst>
      </pc:sldChg>
      <pc:sldChg chg="add">
        <pc:chgData name="" userId="" providerId="" clId="Web-{F8E91878-3F29-0E44-E550-AA8A5E7F7ADE}" dt="2019-03-04T23:57:42.348" v="4"/>
        <pc:sldMkLst>
          <pc:docMk/>
          <pc:sldMk cId="2094293296" sldId="261"/>
        </pc:sldMkLst>
      </pc:sldChg>
      <pc:sldChg chg="add">
        <pc:chgData name="" userId="" providerId="" clId="Web-{F8E91878-3F29-0E44-E550-AA8A5E7F7ADE}" dt="2019-03-04T23:57:42.426" v="5"/>
        <pc:sldMkLst>
          <pc:docMk/>
          <pc:sldMk cId="3200648982" sldId="262"/>
        </pc:sldMkLst>
      </pc:sldChg>
      <pc:sldChg chg="add">
        <pc:chgData name="" userId="" providerId="" clId="Web-{F8E91878-3F29-0E44-E550-AA8A5E7F7ADE}" dt="2019-03-04T23:57:42.505" v="6"/>
        <pc:sldMkLst>
          <pc:docMk/>
          <pc:sldMk cId="2984332124" sldId="263"/>
        </pc:sldMkLst>
      </pc:sldChg>
      <pc:sldChg chg="add">
        <pc:chgData name="" userId="" providerId="" clId="Web-{F8E91878-3F29-0E44-E550-AA8A5E7F7ADE}" dt="2019-03-04T23:57:42.614" v="7"/>
        <pc:sldMkLst>
          <pc:docMk/>
          <pc:sldMk cId="3554809539" sldId="264"/>
        </pc:sldMkLst>
      </pc:sldChg>
      <pc:sldChg chg="add">
        <pc:chgData name="" userId="" providerId="" clId="Web-{F8E91878-3F29-0E44-E550-AA8A5E7F7ADE}" dt="2019-03-04T23:57:42.723" v="8"/>
        <pc:sldMkLst>
          <pc:docMk/>
          <pc:sldMk cId="2232688745" sldId="265"/>
        </pc:sldMkLst>
      </pc:sldChg>
      <pc:sldChg chg="add">
        <pc:chgData name="" userId="" providerId="" clId="Web-{F8E91878-3F29-0E44-E550-AA8A5E7F7ADE}" dt="2019-03-04T23:57:42.817" v="9"/>
        <pc:sldMkLst>
          <pc:docMk/>
          <pc:sldMk cId="2827415133" sldId="266"/>
        </pc:sldMkLst>
      </pc:sldChg>
      <pc:sldChg chg="add">
        <pc:chgData name="" userId="" providerId="" clId="Web-{F8E91878-3F29-0E44-E550-AA8A5E7F7ADE}" dt="2019-03-04T23:57:42.897" v="10"/>
        <pc:sldMkLst>
          <pc:docMk/>
          <pc:sldMk cId="857383998" sldId="267"/>
        </pc:sldMkLst>
      </pc:sldChg>
      <pc:sldChg chg="add">
        <pc:chgData name="" userId="" providerId="" clId="Web-{F8E91878-3F29-0E44-E550-AA8A5E7F7ADE}" dt="2019-03-04T23:57:42.926" v="11"/>
        <pc:sldMkLst>
          <pc:docMk/>
          <pc:sldMk cId="1831795868" sldId="268"/>
        </pc:sldMkLst>
      </pc:sldChg>
      <pc:sldChg chg="add">
        <pc:chgData name="" userId="" providerId="" clId="Web-{F8E91878-3F29-0E44-E550-AA8A5E7F7ADE}" dt="2019-03-04T23:57:43.208" v="12"/>
        <pc:sldMkLst>
          <pc:docMk/>
          <pc:sldMk cId="234000397" sldId="269"/>
        </pc:sldMkLst>
      </pc:sldChg>
      <pc:sldMasterChg chg="addSldLayout">
        <pc:chgData name="" userId="" providerId="" clId="Web-{F8E91878-3F29-0E44-E550-AA8A5E7F7ADE}" dt="2019-03-04T23:57:43.208" v="12"/>
        <pc:sldMasterMkLst>
          <pc:docMk/>
          <pc:sldMasterMk cId="2460954070" sldId="2147483660"/>
        </pc:sldMasterMkLst>
        <pc:sldLayoutChg chg="add">
          <pc:chgData name="" userId="" providerId="" clId="Web-{F8E91878-3F29-0E44-E550-AA8A5E7F7ADE}" dt="2019-03-04T23:57:43.208" v="12"/>
          <pc:sldLayoutMkLst>
            <pc:docMk/>
            <pc:sldMasterMk cId="2460954070" sldId="2147483660"/>
            <pc:sldLayoutMk cId="2340998310" sldId="2147483672"/>
          </pc:sldLayoutMkLst>
        </pc:sldLayoutChg>
      </pc:sldMasterChg>
    </pc:docChg>
  </pc:docChgLst>
  <pc:docChgLst>
    <pc:chgData name="Graham M Latsa" userId="S::gmlatsa@syr.edu::8fa36fe0-ef3f-4775-9658-872967a5f35f" providerId="AD" clId="Web-{F8E91878-3F29-0E44-E550-AA8A5E7F7ADE}"/>
    <pc:docChg chg="delSld modSld">
      <pc:chgData name="Graham M Latsa" userId="S::gmlatsa@syr.edu::8fa36fe0-ef3f-4775-9658-872967a5f35f" providerId="AD" clId="Web-{F8E91878-3F29-0E44-E550-AA8A5E7F7ADE}" dt="2019-03-05T00:06:32.430" v="147"/>
      <pc:docMkLst>
        <pc:docMk/>
      </pc:docMkLst>
      <pc:sldChg chg="del">
        <pc:chgData name="Graham M Latsa" userId="S::gmlatsa@syr.edu::8fa36fe0-ef3f-4775-9658-872967a5f35f" providerId="AD" clId="Web-{F8E91878-3F29-0E44-E550-AA8A5E7F7ADE}" dt="2019-03-04T23:58:13.427" v="0"/>
        <pc:sldMkLst>
          <pc:docMk/>
          <pc:sldMk cId="109857222" sldId="256"/>
        </pc:sldMkLst>
      </pc:sldChg>
      <pc:sldChg chg="delSp modSp">
        <pc:chgData name="Graham M Latsa" userId="S::gmlatsa@syr.edu::8fa36fe0-ef3f-4775-9658-872967a5f35f" providerId="AD" clId="Web-{F8E91878-3F29-0E44-E550-AA8A5E7F7ADE}" dt="2019-03-05T00:06:07.148" v="135"/>
        <pc:sldMkLst>
          <pc:docMk/>
          <pc:sldMk cId="2486346370" sldId="257"/>
        </pc:sldMkLst>
        <pc:spChg chg="del">
          <ac:chgData name="Graham M Latsa" userId="S::gmlatsa@syr.edu::8fa36fe0-ef3f-4775-9658-872967a5f35f" providerId="AD" clId="Web-{F8E91878-3F29-0E44-E550-AA8A5E7F7ADE}" dt="2019-03-05T00:06:07.148" v="135"/>
          <ac:spMkLst>
            <pc:docMk/>
            <pc:sldMk cId="2486346370" sldId="257"/>
            <ac:spMk id="5" creationId="{00000000-0000-0000-0000-000000000000}"/>
          </ac:spMkLst>
        </pc:spChg>
        <pc:spChg chg="del mod">
          <ac:chgData name="Graham M Latsa" userId="S::gmlatsa@syr.edu::8fa36fe0-ef3f-4775-9658-872967a5f35f" providerId="AD" clId="Web-{F8E91878-3F29-0E44-E550-AA8A5E7F7ADE}" dt="2019-03-05T00:06:05.726" v="134"/>
          <ac:spMkLst>
            <pc:docMk/>
            <pc:sldMk cId="2486346370" sldId="257"/>
            <ac:spMk id="6" creationId="{00000000-0000-0000-0000-000000000000}"/>
          </ac:spMkLst>
        </pc:spChg>
        <pc:picChg chg="del">
          <ac:chgData name="Graham M Latsa" userId="S::gmlatsa@syr.edu::8fa36fe0-ef3f-4775-9658-872967a5f35f" providerId="AD" clId="Web-{F8E91878-3F29-0E44-E550-AA8A5E7F7ADE}" dt="2019-03-05T00:06:01.679" v="130"/>
          <ac:picMkLst>
            <pc:docMk/>
            <pc:sldMk cId="2486346370" sldId="257"/>
            <ac:picMk id="6146" creationId="{00000000-0000-0000-0000-000000000000}"/>
          </ac:picMkLst>
        </pc:picChg>
      </pc:sldChg>
      <pc:sldChg chg="modSp">
        <pc:chgData name="Graham M Latsa" userId="S::gmlatsa@syr.edu::8fa36fe0-ef3f-4775-9658-872967a5f35f" providerId="AD" clId="Web-{F8E91878-3F29-0E44-E550-AA8A5E7F7ADE}" dt="2019-03-05T00:05:52.569" v="127" actId="20577"/>
        <pc:sldMkLst>
          <pc:docMk/>
          <pc:sldMk cId="3885710524" sldId="258"/>
        </pc:sldMkLst>
        <pc:spChg chg="mod">
          <ac:chgData name="Graham M Latsa" userId="S::gmlatsa@syr.edu::8fa36fe0-ef3f-4775-9658-872967a5f35f" providerId="AD" clId="Web-{F8E91878-3F29-0E44-E550-AA8A5E7F7ADE}" dt="2019-03-05T00:05:52.569" v="127" actId="20577"/>
          <ac:spMkLst>
            <pc:docMk/>
            <pc:sldMk cId="3885710524" sldId="258"/>
            <ac:spMk id="8" creationId="{00000000-0000-0000-0000-000000000000}"/>
          </ac:spMkLst>
        </pc:spChg>
      </pc:sldChg>
      <pc:sldChg chg="addSp delSp modSp">
        <pc:chgData name="Graham M Latsa" userId="S::gmlatsa@syr.edu::8fa36fe0-ef3f-4775-9658-872967a5f35f" providerId="AD" clId="Web-{F8E91878-3F29-0E44-E550-AA8A5E7F7ADE}" dt="2019-03-05T00:05:56.741" v="129"/>
        <pc:sldMkLst>
          <pc:docMk/>
          <pc:sldMk cId="2657568082" sldId="259"/>
        </pc:sldMkLst>
        <pc:spChg chg="del">
          <ac:chgData name="Graham M Latsa" userId="S::gmlatsa@syr.edu::8fa36fe0-ef3f-4775-9658-872967a5f35f" providerId="AD" clId="Web-{F8E91878-3F29-0E44-E550-AA8A5E7F7ADE}" dt="2019-03-05T00:05:46.006" v="125"/>
          <ac:spMkLst>
            <pc:docMk/>
            <pc:sldMk cId="2657568082" sldId="259"/>
            <ac:spMk id="8" creationId="{00000000-0000-0000-0000-000000000000}"/>
          </ac:spMkLst>
        </pc:spChg>
        <pc:spChg chg="add mod">
          <ac:chgData name="Graham M Latsa" userId="S::gmlatsa@syr.edu::8fa36fe0-ef3f-4775-9658-872967a5f35f" providerId="AD" clId="Web-{F8E91878-3F29-0E44-E550-AA8A5E7F7ADE}" dt="2019-03-05T00:05:46.006" v="125"/>
          <ac:spMkLst>
            <pc:docMk/>
            <pc:sldMk cId="2657568082" sldId="259"/>
            <ac:spMk id="9" creationId="{B03011AE-0A1A-48A7-907B-43B343B063D8}"/>
          </ac:spMkLst>
        </pc:spChg>
        <pc:picChg chg="del">
          <ac:chgData name="Graham M Latsa" userId="S::gmlatsa@syr.edu::8fa36fe0-ef3f-4775-9658-872967a5f35f" providerId="AD" clId="Web-{F8E91878-3F29-0E44-E550-AA8A5E7F7ADE}" dt="2019-03-05T00:05:37.553" v="124"/>
          <ac:picMkLst>
            <pc:docMk/>
            <pc:sldMk cId="2657568082" sldId="259"/>
            <ac:picMk id="14" creationId="{00000000-0000-0000-0000-000000000000}"/>
          </ac:picMkLst>
        </pc:picChg>
        <pc:picChg chg="del">
          <ac:chgData name="Graham M Latsa" userId="S::gmlatsa@syr.edu::8fa36fe0-ef3f-4775-9658-872967a5f35f" providerId="AD" clId="Web-{F8E91878-3F29-0E44-E550-AA8A5E7F7ADE}" dt="2019-03-05T00:05:56.741" v="129"/>
          <ac:picMkLst>
            <pc:docMk/>
            <pc:sldMk cId="2657568082" sldId="259"/>
            <ac:picMk id="15" creationId="{00000000-0000-0000-0000-000000000000}"/>
          </ac:picMkLst>
        </pc:picChg>
      </pc:sldChg>
      <pc:sldChg chg="delSp modSp">
        <pc:chgData name="Graham M Latsa" userId="S::gmlatsa@syr.edu::8fa36fe0-ef3f-4775-9658-872967a5f35f" providerId="AD" clId="Web-{F8E91878-3F29-0E44-E550-AA8A5E7F7ADE}" dt="2019-03-05T00:06:15.414" v="139" actId="20577"/>
        <pc:sldMkLst>
          <pc:docMk/>
          <pc:sldMk cId="729135658" sldId="260"/>
        </pc:sldMkLst>
        <pc:spChg chg="mod">
          <ac:chgData name="Graham M Latsa" userId="S::gmlatsa@syr.edu::8fa36fe0-ef3f-4775-9658-872967a5f35f" providerId="AD" clId="Web-{F8E91878-3F29-0E44-E550-AA8A5E7F7ADE}" dt="2019-03-05T00:06:15.414" v="139" actId="20577"/>
          <ac:spMkLst>
            <pc:docMk/>
            <pc:sldMk cId="729135658" sldId="260"/>
            <ac:spMk id="9" creationId="{00000000-0000-0000-0000-000000000000}"/>
          </ac:spMkLst>
        </pc:spChg>
        <pc:picChg chg="del">
          <ac:chgData name="Graham M Latsa" userId="S::gmlatsa@syr.edu::8fa36fe0-ef3f-4775-9658-872967a5f35f" providerId="AD" clId="Web-{F8E91878-3F29-0E44-E550-AA8A5E7F7ADE}" dt="2019-03-05T00:05:37.490" v="123"/>
          <ac:picMkLst>
            <pc:docMk/>
            <pc:sldMk cId="729135658" sldId="260"/>
            <ac:picMk id="8193" creationId="{00000000-0000-0000-0000-000000000000}"/>
          </ac:picMkLst>
        </pc:picChg>
      </pc:sldChg>
      <pc:sldChg chg="delSp modSp">
        <pc:chgData name="Graham M Latsa" userId="S::gmlatsa@syr.edu::8fa36fe0-ef3f-4775-9658-872967a5f35f" providerId="AD" clId="Web-{F8E91878-3F29-0E44-E550-AA8A5E7F7ADE}" dt="2019-03-05T00:06:23.742" v="143" actId="20577"/>
        <pc:sldMkLst>
          <pc:docMk/>
          <pc:sldMk cId="2094293296" sldId="261"/>
        </pc:sldMkLst>
        <pc:spChg chg="mod">
          <ac:chgData name="Graham M Latsa" userId="S::gmlatsa@syr.edu::8fa36fe0-ef3f-4775-9658-872967a5f35f" providerId="AD" clId="Web-{F8E91878-3F29-0E44-E550-AA8A5E7F7ADE}" dt="2019-03-05T00:06:23.742" v="143" actId="20577"/>
          <ac:spMkLst>
            <pc:docMk/>
            <pc:sldMk cId="2094293296" sldId="261"/>
            <ac:spMk id="7" creationId="{00000000-0000-0000-0000-000000000000}"/>
          </ac:spMkLst>
        </pc:spChg>
        <pc:picChg chg="del">
          <ac:chgData name="Graham M Latsa" userId="S::gmlatsa@syr.edu::8fa36fe0-ef3f-4775-9658-872967a5f35f" providerId="AD" clId="Web-{F8E91878-3F29-0E44-E550-AA8A5E7F7ADE}" dt="2019-03-05T00:05:37.475" v="122"/>
          <ac:picMkLst>
            <pc:docMk/>
            <pc:sldMk cId="2094293296" sldId="261"/>
            <ac:picMk id="11" creationId="{00000000-0000-0000-0000-000000000000}"/>
          </ac:picMkLst>
        </pc:picChg>
        <pc:picChg chg="del">
          <ac:chgData name="Graham M Latsa" userId="S::gmlatsa@syr.edu::8fa36fe0-ef3f-4775-9658-872967a5f35f" providerId="AD" clId="Web-{F8E91878-3F29-0E44-E550-AA8A5E7F7ADE}" dt="2019-03-05T00:05:37.475" v="121"/>
          <ac:picMkLst>
            <pc:docMk/>
            <pc:sldMk cId="2094293296" sldId="261"/>
            <ac:picMk id="13" creationId="{00000000-0000-0000-0000-000000000000}"/>
          </ac:picMkLst>
        </pc:picChg>
        <pc:picChg chg="del">
          <ac:chgData name="Graham M Latsa" userId="S::gmlatsa@syr.edu::8fa36fe0-ef3f-4775-9658-872967a5f35f" providerId="AD" clId="Web-{F8E91878-3F29-0E44-E550-AA8A5E7F7ADE}" dt="2019-03-05T00:05:37.475" v="120"/>
          <ac:picMkLst>
            <pc:docMk/>
            <pc:sldMk cId="2094293296" sldId="261"/>
            <ac:picMk id="15" creationId="{00000000-0000-0000-0000-000000000000}"/>
          </ac:picMkLst>
        </pc:picChg>
      </pc:sldChg>
      <pc:sldChg chg="addSp delSp modSp">
        <pc:chgData name="Graham M Latsa" userId="S::gmlatsa@syr.edu::8fa36fe0-ef3f-4775-9658-872967a5f35f" providerId="AD" clId="Web-{F8E91878-3F29-0E44-E550-AA8A5E7F7ADE}" dt="2019-03-05T00:05:14.021" v="119"/>
        <pc:sldMkLst>
          <pc:docMk/>
          <pc:sldMk cId="3200648982" sldId="262"/>
        </pc:sldMkLst>
        <pc:spChg chg="add mod">
          <ac:chgData name="Graham M Latsa" userId="S::gmlatsa@syr.edu::8fa36fe0-ef3f-4775-9658-872967a5f35f" providerId="AD" clId="Web-{F8E91878-3F29-0E44-E550-AA8A5E7F7ADE}" dt="2019-03-05T00:05:12.349" v="118"/>
          <ac:spMkLst>
            <pc:docMk/>
            <pc:sldMk cId="3200648982" sldId="262"/>
            <ac:spMk id="3" creationId="{4E6809DA-81D2-44EA-AE51-1F3B14C09B6A}"/>
          </ac:spMkLst>
        </pc:spChg>
        <pc:spChg chg="mod">
          <ac:chgData name="Graham M Latsa" userId="S::gmlatsa@syr.edu::8fa36fe0-ef3f-4775-9658-872967a5f35f" providerId="AD" clId="Web-{F8E91878-3F29-0E44-E550-AA8A5E7F7ADE}" dt="2019-03-05T00:05:11.506" v="115" actId="20577"/>
          <ac:spMkLst>
            <pc:docMk/>
            <pc:sldMk cId="3200648982" sldId="262"/>
            <ac:spMk id="7" creationId="{00000000-0000-0000-0000-000000000000}"/>
          </ac:spMkLst>
        </pc:spChg>
        <pc:picChg chg="del">
          <ac:chgData name="Graham M Latsa" userId="S::gmlatsa@syr.edu::8fa36fe0-ef3f-4775-9658-872967a5f35f" providerId="AD" clId="Web-{F8E91878-3F29-0E44-E550-AA8A5E7F7ADE}" dt="2019-03-05T00:05:12.349" v="118"/>
          <ac:picMkLst>
            <pc:docMk/>
            <pc:sldMk cId="3200648982" sldId="262"/>
            <ac:picMk id="12" creationId="{FE7F5CF0-B41A-428A-B2B1-60CC2254C070}"/>
          </ac:picMkLst>
        </pc:picChg>
        <pc:picChg chg="del">
          <ac:chgData name="Graham M Latsa" userId="S::gmlatsa@syr.edu::8fa36fe0-ef3f-4775-9658-872967a5f35f" providerId="AD" clId="Web-{F8E91878-3F29-0E44-E550-AA8A5E7F7ADE}" dt="2019-03-05T00:05:14.021" v="119"/>
          <ac:picMkLst>
            <pc:docMk/>
            <pc:sldMk cId="3200648982" sldId="262"/>
            <ac:picMk id="14" creationId="{00000000-0000-0000-0000-000000000000}"/>
          </ac:picMkLst>
        </pc:picChg>
      </pc:sldChg>
      <pc:sldChg chg="addSp delSp modSp">
        <pc:chgData name="Graham M Latsa" userId="S::gmlatsa@syr.edu::8fa36fe0-ef3f-4775-9658-872967a5f35f" providerId="AD" clId="Web-{F8E91878-3F29-0E44-E550-AA8A5E7F7ADE}" dt="2019-03-05T00:05:02.317" v="106" actId="20577"/>
        <pc:sldMkLst>
          <pc:docMk/>
          <pc:sldMk cId="2984332124" sldId="263"/>
        </pc:sldMkLst>
        <pc:spChg chg="mod">
          <ac:chgData name="Graham M Latsa" userId="S::gmlatsa@syr.edu::8fa36fe0-ef3f-4775-9658-872967a5f35f" providerId="AD" clId="Web-{F8E91878-3F29-0E44-E550-AA8A5E7F7ADE}" dt="2019-03-05T00:04:42.020" v="100" actId="20577"/>
          <ac:spMkLst>
            <pc:docMk/>
            <pc:sldMk cId="2984332124" sldId="263"/>
            <ac:spMk id="3" creationId="{00000000-0000-0000-0000-000000000000}"/>
          </ac:spMkLst>
        </pc:spChg>
        <pc:spChg chg="mod">
          <ac:chgData name="Graham M Latsa" userId="S::gmlatsa@syr.edu::8fa36fe0-ef3f-4775-9658-872967a5f35f" providerId="AD" clId="Web-{F8E91878-3F29-0E44-E550-AA8A5E7F7ADE}" dt="2019-03-05T00:05:02.317" v="106" actId="20577"/>
          <ac:spMkLst>
            <pc:docMk/>
            <pc:sldMk cId="2984332124" sldId="263"/>
            <ac:spMk id="7" creationId="{00000000-0000-0000-0000-000000000000}"/>
          </ac:spMkLst>
        </pc:spChg>
        <pc:spChg chg="add mod">
          <ac:chgData name="Graham M Latsa" userId="S::gmlatsa@syr.edu::8fa36fe0-ef3f-4775-9658-872967a5f35f" providerId="AD" clId="Web-{F8E91878-3F29-0E44-E550-AA8A5E7F7ADE}" dt="2019-03-05T00:04:44.348" v="103"/>
          <ac:spMkLst>
            <pc:docMk/>
            <pc:sldMk cId="2984332124" sldId="263"/>
            <ac:spMk id="9" creationId="{6506AE6B-955B-4A75-8977-48884D89C03B}"/>
          </ac:spMkLst>
        </pc:spChg>
        <pc:picChg chg="del">
          <ac:chgData name="Graham M Latsa" userId="S::gmlatsa@syr.edu::8fa36fe0-ef3f-4775-9658-872967a5f35f" providerId="AD" clId="Web-{F8E91878-3F29-0E44-E550-AA8A5E7F7ADE}" dt="2019-03-05T00:04:44.348" v="103"/>
          <ac:picMkLst>
            <pc:docMk/>
            <pc:sldMk cId="2984332124" sldId="263"/>
            <ac:picMk id="4" creationId="{DF952D3F-FF5C-4EEE-B3A8-7039826AEB3B}"/>
          </ac:picMkLst>
        </pc:picChg>
        <pc:picChg chg="del">
          <ac:chgData name="Graham M Latsa" userId="S::gmlatsa@syr.edu::8fa36fe0-ef3f-4775-9658-872967a5f35f" providerId="AD" clId="Web-{F8E91878-3F29-0E44-E550-AA8A5E7F7ADE}" dt="2019-03-05T00:04:39.316" v="99"/>
          <ac:picMkLst>
            <pc:docMk/>
            <pc:sldMk cId="2984332124" sldId="263"/>
            <ac:picMk id="11" creationId="{00000000-0000-0000-0000-000000000000}"/>
          </ac:picMkLst>
        </pc:picChg>
      </pc:sldChg>
      <pc:sldChg chg="delSp modSp">
        <pc:chgData name="Graham M Latsa" userId="S::gmlatsa@syr.edu::8fa36fe0-ef3f-4775-9658-872967a5f35f" providerId="AD" clId="Web-{F8E91878-3F29-0E44-E550-AA8A5E7F7ADE}" dt="2019-03-05T00:04:18.628" v="98"/>
        <pc:sldMkLst>
          <pc:docMk/>
          <pc:sldMk cId="3554809539" sldId="264"/>
        </pc:sldMkLst>
        <pc:spChg chg="mod">
          <ac:chgData name="Graham M Latsa" userId="S::gmlatsa@syr.edu::8fa36fe0-ef3f-4775-9658-872967a5f35f" providerId="AD" clId="Web-{F8E91878-3F29-0E44-E550-AA8A5E7F7ADE}" dt="2019-03-05T00:04:13.222" v="93" actId="20577"/>
          <ac:spMkLst>
            <pc:docMk/>
            <pc:sldMk cId="3554809539" sldId="264"/>
            <ac:spMk id="8" creationId="{00000000-0000-0000-0000-000000000000}"/>
          </ac:spMkLst>
        </pc:spChg>
        <pc:picChg chg="del">
          <ac:chgData name="Graham M Latsa" userId="S::gmlatsa@syr.edu::8fa36fe0-ef3f-4775-9658-872967a5f35f" providerId="AD" clId="Web-{F8E91878-3F29-0E44-E550-AA8A5E7F7ADE}" dt="2019-03-05T00:04:18.628" v="98"/>
          <ac:picMkLst>
            <pc:docMk/>
            <pc:sldMk cId="3554809539" sldId="264"/>
            <ac:picMk id="9" creationId="{00000000-0000-0000-0000-000000000000}"/>
          </ac:picMkLst>
        </pc:picChg>
        <pc:picChg chg="del">
          <ac:chgData name="Graham M Latsa" userId="S::gmlatsa@syr.edu::8fa36fe0-ef3f-4775-9658-872967a5f35f" providerId="AD" clId="Web-{F8E91878-3F29-0E44-E550-AA8A5E7F7ADE}" dt="2019-03-05T00:04:16.769" v="97"/>
          <ac:picMkLst>
            <pc:docMk/>
            <pc:sldMk cId="3554809539" sldId="264"/>
            <ac:picMk id="4098" creationId="{00000000-0000-0000-0000-000000000000}"/>
          </ac:picMkLst>
        </pc:picChg>
        <pc:picChg chg="del">
          <ac:chgData name="Graham M Latsa" userId="S::gmlatsa@syr.edu::8fa36fe0-ef3f-4775-9658-872967a5f35f" providerId="AD" clId="Web-{F8E91878-3F29-0E44-E550-AA8A5E7F7ADE}" dt="2019-03-05T00:04:15.315" v="96"/>
          <ac:picMkLst>
            <pc:docMk/>
            <pc:sldMk cId="3554809539" sldId="264"/>
            <ac:picMk id="4100" creationId="{00000000-0000-0000-0000-000000000000}"/>
          </ac:picMkLst>
        </pc:picChg>
      </pc:sldChg>
      <pc:sldChg chg="delSp modSp">
        <pc:chgData name="Graham M Latsa" userId="S::gmlatsa@syr.edu::8fa36fe0-ef3f-4775-9658-872967a5f35f" providerId="AD" clId="Web-{F8E91878-3F29-0E44-E550-AA8A5E7F7ADE}" dt="2019-03-05T00:04:02.753" v="91" actId="20577"/>
        <pc:sldMkLst>
          <pc:docMk/>
          <pc:sldMk cId="2232688745" sldId="265"/>
        </pc:sldMkLst>
        <pc:spChg chg="mod">
          <ac:chgData name="Graham M Latsa" userId="S::gmlatsa@syr.edu::8fa36fe0-ef3f-4775-9658-872967a5f35f" providerId="AD" clId="Web-{F8E91878-3F29-0E44-E550-AA8A5E7F7ADE}" dt="2019-03-05T00:04:02.753" v="91" actId="20577"/>
          <ac:spMkLst>
            <pc:docMk/>
            <pc:sldMk cId="2232688745" sldId="265"/>
            <ac:spMk id="8" creationId="{00000000-0000-0000-0000-000000000000}"/>
          </ac:spMkLst>
        </pc:spChg>
        <pc:picChg chg="del">
          <ac:chgData name="Graham M Latsa" userId="S::gmlatsa@syr.edu::8fa36fe0-ef3f-4775-9658-872967a5f35f" providerId="AD" clId="Web-{F8E91878-3F29-0E44-E550-AA8A5E7F7ADE}" dt="2019-03-05T00:03:56.143" v="89"/>
          <ac:picMkLst>
            <pc:docMk/>
            <pc:sldMk cId="2232688745" sldId="265"/>
            <ac:picMk id="4" creationId="{00000000-0000-0000-0000-000000000000}"/>
          </ac:picMkLst>
        </pc:picChg>
        <pc:picChg chg="del">
          <ac:chgData name="Graham M Latsa" userId="S::gmlatsa@syr.edu::8fa36fe0-ef3f-4775-9658-872967a5f35f" providerId="AD" clId="Web-{F8E91878-3F29-0E44-E550-AA8A5E7F7ADE}" dt="2019-03-05T00:03:53.549" v="88"/>
          <ac:picMkLst>
            <pc:docMk/>
            <pc:sldMk cId="2232688745" sldId="265"/>
            <ac:picMk id="5122" creationId="{00000000-0000-0000-0000-000000000000}"/>
          </ac:picMkLst>
        </pc:picChg>
      </pc:sldChg>
      <pc:sldChg chg="delSp modSp">
        <pc:chgData name="Graham M Latsa" userId="S::gmlatsa@syr.edu::8fa36fe0-ef3f-4775-9658-872967a5f35f" providerId="AD" clId="Web-{F8E91878-3F29-0E44-E550-AA8A5E7F7ADE}" dt="2019-03-05T00:06:28.852" v="146"/>
        <pc:sldMkLst>
          <pc:docMk/>
          <pc:sldMk cId="2827415133" sldId="266"/>
        </pc:sldMkLst>
        <pc:spChg chg="mod">
          <ac:chgData name="Graham M Latsa" userId="S::gmlatsa@syr.edu::8fa36fe0-ef3f-4775-9658-872967a5f35f" providerId="AD" clId="Web-{F8E91878-3F29-0E44-E550-AA8A5E7F7ADE}" dt="2019-03-05T00:03:40.705" v="85" actId="20577"/>
          <ac:spMkLst>
            <pc:docMk/>
            <pc:sldMk cId="2827415133" sldId="266"/>
            <ac:spMk id="5" creationId="{00000000-0000-0000-0000-000000000000}"/>
          </ac:spMkLst>
        </pc:spChg>
        <pc:picChg chg="del">
          <ac:chgData name="Graham M Latsa" userId="S::gmlatsa@syr.edu::8fa36fe0-ef3f-4775-9658-872967a5f35f" providerId="AD" clId="Web-{F8E91878-3F29-0E44-E550-AA8A5E7F7ADE}" dt="2019-03-05T00:06:28.852" v="146"/>
          <ac:picMkLst>
            <pc:docMk/>
            <pc:sldMk cId="2827415133" sldId="266"/>
            <ac:picMk id="3" creationId="{00000000-0000-0000-0000-000000000000}"/>
          </ac:picMkLst>
        </pc:picChg>
        <pc:picChg chg="del">
          <ac:chgData name="Graham M Latsa" userId="S::gmlatsa@syr.edu::8fa36fe0-ef3f-4775-9658-872967a5f35f" providerId="AD" clId="Web-{F8E91878-3F29-0E44-E550-AA8A5E7F7ADE}" dt="2019-03-05T00:03:26.423" v="79"/>
          <ac:picMkLst>
            <pc:docMk/>
            <pc:sldMk cId="2827415133" sldId="266"/>
            <ac:picMk id="6" creationId="{00000000-0000-0000-0000-000000000000}"/>
          </ac:picMkLst>
        </pc:picChg>
        <pc:picChg chg="del">
          <ac:chgData name="Graham M Latsa" userId="S::gmlatsa@syr.edu::8fa36fe0-ef3f-4775-9658-872967a5f35f" providerId="AD" clId="Web-{F8E91878-3F29-0E44-E550-AA8A5E7F7ADE}" dt="2019-03-05T00:03:26.423" v="80"/>
          <ac:picMkLst>
            <pc:docMk/>
            <pc:sldMk cId="2827415133" sldId="266"/>
            <ac:picMk id="3074" creationId="{00000000-0000-0000-0000-000000000000}"/>
          </ac:picMkLst>
        </pc:picChg>
      </pc:sldChg>
      <pc:sldChg chg="addSp delSp modSp">
        <pc:chgData name="Graham M Latsa" userId="S::gmlatsa@syr.edu::8fa36fe0-ef3f-4775-9658-872967a5f35f" providerId="AD" clId="Web-{F8E91878-3F29-0E44-E550-AA8A5E7F7ADE}" dt="2019-03-05T00:06:32.430" v="147"/>
        <pc:sldMkLst>
          <pc:docMk/>
          <pc:sldMk cId="857383998" sldId="267"/>
        </pc:sldMkLst>
        <pc:spChg chg="del">
          <ac:chgData name="Graham M Latsa" userId="S::gmlatsa@syr.edu::8fa36fe0-ef3f-4775-9658-872967a5f35f" providerId="AD" clId="Web-{F8E91878-3F29-0E44-E550-AA8A5E7F7ADE}" dt="2019-03-05T00:03:04.891" v="77"/>
          <ac:spMkLst>
            <pc:docMk/>
            <pc:sldMk cId="857383998" sldId="267"/>
            <ac:spMk id="3" creationId="{00000000-0000-0000-0000-000000000000}"/>
          </ac:spMkLst>
        </pc:spChg>
        <pc:spChg chg="add mod">
          <ac:chgData name="Graham M Latsa" userId="S::gmlatsa@syr.edu::8fa36fe0-ef3f-4775-9658-872967a5f35f" providerId="AD" clId="Web-{F8E91878-3F29-0E44-E550-AA8A5E7F7ADE}" dt="2019-03-05T00:03:04.891" v="77"/>
          <ac:spMkLst>
            <pc:docMk/>
            <pc:sldMk cId="857383998" sldId="267"/>
            <ac:spMk id="8" creationId="{D68E0C8B-D25E-4F00-A19B-3A15F2E84D6A}"/>
          </ac:spMkLst>
        </pc:spChg>
        <pc:picChg chg="del">
          <ac:chgData name="Graham M Latsa" userId="S::gmlatsa@syr.edu::8fa36fe0-ef3f-4775-9658-872967a5f35f" providerId="AD" clId="Web-{F8E91878-3F29-0E44-E550-AA8A5E7F7ADE}" dt="2019-03-05T00:06:32.430" v="147"/>
          <ac:picMkLst>
            <pc:docMk/>
            <pc:sldMk cId="857383998" sldId="267"/>
            <ac:picMk id="7" creationId="{00000000-0000-0000-0000-000000000000}"/>
          </ac:picMkLst>
        </pc:picChg>
        <pc:picChg chg="del">
          <ac:chgData name="Graham M Latsa" userId="S::gmlatsa@syr.edu::8fa36fe0-ef3f-4775-9658-872967a5f35f" providerId="AD" clId="Web-{F8E91878-3F29-0E44-E550-AA8A5E7F7ADE}" dt="2019-03-05T00:03:05.719" v="78"/>
          <ac:picMkLst>
            <pc:docMk/>
            <pc:sldMk cId="857383998" sldId="267"/>
            <ac:picMk id="2050" creationId="{00000000-0000-0000-0000-000000000000}"/>
          </ac:picMkLst>
        </pc:picChg>
      </pc:sldChg>
      <pc:sldChg chg="modSp">
        <pc:chgData name="Graham M Latsa" userId="S::gmlatsa@syr.edu::8fa36fe0-ef3f-4775-9658-872967a5f35f" providerId="AD" clId="Web-{F8E91878-3F29-0E44-E550-AA8A5E7F7ADE}" dt="2019-03-05T00:02:55.985" v="75" actId="20577"/>
        <pc:sldMkLst>
          <pc:docMk/>
          <pc:sldMk cId="1831795868" sldId="268"/>
        </pc:sldMkLst>
        <pc:spChg chg="mod">
          <ac:chgData name="Graham M Latsa" userId="S::gmlatsa@syr.edu::8fa36fe0-ef3f-4775-9658-872967a5f35f" providerId="AD" clId="Web-{F8E91878-3F29-0E44-E550-AA8A5E7F7ADE}" dt="2019-03-05T00:02:55.985" v="75" actId="20577"/>
          <ac:spMkLst>
            <pc:docMk/>
            <pc:sldMk cId="1831795868" sldId="268"/>
            <ac:spMk id="3" creationId="{00000000-0000-0000-0000-000000000000}"/>
          </ac:spMkLst>
        </pc:spChg>
      </pc:sldChg>
      <pc:sldChg chg="addSp delSp modSp">
        <pc:chgData name="Graham M Latsa" userId="S::gmlatsa@syr.edu::8fa36fe0-ef3f-4775-9658-872967a5f35f" providerId="AD" clId="Web-{F8E91878-3F29-0E44-E550-AA8A5E7F7ADE}" dt="2019-03-05T00:02:18.405" v="60" actId="20577"/>
        <pc:sldMkLst>
          <pc:docMk/>
          <pc:sldMk cId="234000397" sldId="269"/>
        </pc:sldMkLst>
        <pc:spChg chg="add del mod">
          <ac:chgData name="Graham M Latsa" userId="S::gmlatsa@syr.edu::8fa36fe0-ef3f-4775-9658-872967a5f35f" providerId="AD" clId="Web-{F8E91878-3F29-0E44-E550-AA8A5E7F7ADE}" dt="2019-03-04T23:59:50.212" v="3"/>
          <ac:spMkLst>
            <pc:docMk/>
            <pc:sldMk cId="234000397" sldId="269"/>
            <ac:spMk id="3" creationId="{F512DA22-E30B-42B8-A7D6-22E10E6397C3}"/>
          </ac:spMkLst>
        </pc:spChg>
        <pc:spChg chg="mod">
          <ac:chgData name="Graham M Latsa" userId="S::gmlatsa@syr.edu::8fa36fe0-ef3f-4775-9658-872967a5f35f" providerId="AD" clId="Web-{F8E91878-3F29-0E44-E550-AA8A5E7F7ADE}" dt="2019-03-05T00:02:18.405" v="60" actId="20577"/>
          <ac:spMkLst>
            <pc:docMk/>
            <pc:sldMk cId="234000397" sldId="269"/>
            <ac:spMk id="4" creationId="{00000000-0000-0000-0000-000000000000}"/>
          </ac:spMkLst>
        </pc:spChg>
        <pc:spChg chg="add del mod">
          <ac:chgData name="Graham M Latsa" userId="S::gmlatsa@syr.edu::8fa36fe0-ef3f-4775-9658-872967a5f35f" providerId="AD" clId="Web-{F8E91878-3F29-0E44-E550-AA8A5E7F7ADE}" dt="2019-03-05T00:01:12.512" v="7"/>
          <ac:spMkLst>
            <pc:docMk/>
            <pc:sldMk cId="234000397" sldId="269"/>
            <ac:spMk id="9" creationId="{7FAE4B53-5093-44AD-87D8-2C6B143AA043}"/>
          </ac:spMkLst>
        </pc:spChg>
        <pc:picChg chg="add del mod ord modCrop">
          <ac:chgData name="Graham M Latsa" userId="S::gmlatsa@syr.edu::8fa36fe0-ef3f-4775-9658-872967a5f35f" providerId="AD" clId="Web-{F8E91878-3F29-0E44-E550-AA8A5E7F7ADE}" dt="2019-03-04T23:59:59.541" v="4"/>
          <ac:picMkLst>
            <pc:docMk/>
            <pc:sldMk cId="234000397" sldId="269"/>
            <ac:picMk id="5" creationId="{5DB09432-E213-43E7-9C7A-9825DACA5D34}"/>
          </ac:picMkLst>
        </pc:picChg>
        <pc:picChg chg="del">
          <ac:chgData name="Graham M Latsa" userId="S::gmlatsa@syr.edu::8fa36fe0-ef3f-4775-9658-872967a5f35f" providerId="AD" clId="Web-{F8E91878-3F29-0E44-E550-AA8A5E7F7ADE}" dt="2019-03-04T23:58:20.568" v="2"/>
          <ac:picMkLst>
            <pc:docMk/>
            <pc:sldMk cId="234000397" sldId="269"/>
            <ac:picMk id="8" creationId="{00000000-0000-0000-0000-000000000000}"/>
          </ac:picMkLst>
        </pc:picChg>
        <pc:picChg chg="add del mod ord modCrop">
          <ac:chgData name="Graham M Latsa" userId="S::gmlatsa@syr.edu::8fa36fe0-ef3f-4775-9658-872967a5f35f" providerId="AD" clId="Web-{F8E91878-3F29-0E44-E550-AA8A5E7F7ADE}" dt="2019-03-05T00:00:06.478" v="6"/>
          <ac:picMkLst>
            <pc:docMk/>
            <pc:sldMk cId="234000397" sldId="269"/>
            <ac:picMk id="10" creationId="{07C207A1-EC36-4702-B3C9-5C881988F01F}"/>
          </ac:picMkLst>
        </pc:picChg>
        <pc:picChg chg="add mod">
          <ac:chgData name="Graham M Latsa" userId="S::gmlatsa@syr.edu::8fa36fe0-ef3f-4775-9658-872967a5f35f" providerId="AD" clId="Web-{F8E91878-3F29-0E44-E550-AA8A5E7F7ADE}" dt="2019-03-05T00:01:54.576" v="13" actId="1076"/>
          <ac:picMkLst>
            <pc:docMk/>
            <pc:sldMk cId="234000397" sldId="269"/>
            <ac:picMk id="12" creationId="{3911281D-7715-453D-8BC1-484C5F217134}"/>
          </ac:picMkLst>
        </pc:picChg>
        <pc:picChg chg="del">
          <ac:chgData name="Graham M Latsa" userId="S::gmlatsa@syr.edu::8fa36fe0-ef3f-4775-9658-872967a5f35f" providerId="AD" clId="Web-{F8E91878-3F29-0E44-E550-AA8A5E7F7ADE}" dt="2019-03-04T23:58:17.912" v="1"/>
          <ac:picMkLst>
            <pc:docMk/>
            <pc:sldMk cId="234000397" sldId="269"/>
            <ac:picMk id="1028" creationId="{00000000-0000-0000-0000-000000000000}"/>
          </ac:picMkLst>
        </pc:picChg>
      </pc:sldChg>
    </pc:docChg>
  </pc:docChgLst>
  <pc:docChgLst>
    <pc:chgData name="Patrick Carlin" userId="S::epcarlin@syr.edu::bd3f2906-90bf-4a73-a306-cfca7e0496c3" providerId="AD" clId="Web-{74F11D31-C532-7A78-CB38-0117B79AA677}"/>
    <pc:docChg chg="addSld delSld modSld">
      <pc:chgData name="Patrick Carlin" userId="S::epcarlin@syr.edu::bd3f2906-90bf-4a73-a306-cfca7e0496c3" providerId="AD" clId="Web-{74F11D31-C532-7A78-CB38-0117B79AA677}" dt="2019-03-25T21:51:34.475" v="1156" actId="14100"/>
      <pc:docMkLst>
        <pc:docMk/>
      </pc:docMkLst>
      <pc:sldChg chg="modSp">
        <pc:chgData name="Patrick Carlin" userId="S::epcarlin@syr.edu::bd3f2906-90bf-4a73-a306-cfca7e0496c3" providerId="AD" clId="Web-{74F11D31-C532-7A78-CB38-0117B79AA677}" dt="2019-03-25T21:31:26.476" v="904" actId="20577"/>
        <pc:sldMkLst>
          <pc:docMk/>
          <pc:sldMk cId="3200648982" sldId="262"/>
        </pc:sldMkLst>
        <pc:spChg chg="mod">
          <ac:chgData name="Patrick Carlin" userId="S::epcarlin@syr.edu::bd3f2906-90bf-4a73-a306-cfca7e0496c3" providerId="AD" clId="Web-{74F11D31-C532-7A78-CB38-0117B79AA677}" dt="2019-03-25T21:31:26.476" v="904" actId="20577"/>
          <ac:spMkLst>
            <pc:docMk/>
            <pc:sldMk cId="3200648982" sldId="262"/>
            <ac:spMk id="3" creationId="{4E6809DA-81D2-44EA-AE51-1F3B14C09B6A}"/>
          </ac:spMkLst>
        </pc:spChg>
        <pc:spChg chg="mod">
          <ac:chgData name="Patrick Carlin" userId="S::epcarlin@syr.edu::bd3f2906-90bf-4a73-a306-cfca7e0496c3" providerId="AD" clId="Web-{74F11D31-C532-7A78-CB38-0117B79AA677}" dt="2019-03-25T20:09:34.315" v="47" actId="20577"/>
          <ac:spMkLst>
            <pc:docMk/>
            <pc:sldMk cId="3200648982" sldId="262"/>
            <ac:spMk id="7" creationId="{00000000-0000-0000-0000-000000000000}"/>
          </ac:spMkLst>
        </pc:spChg>
      </pc:sldChg>
      <pc:sldChg chg="modSp">
        <pc:chgData name="Patrick Carlin" userId="S::epcarlin@syr.edu::bd3f2906-90bf-4a73-a306-cfca7e0496c3" providerId="AD" clId="Web-{74F11D31-C532-7A78-CB38-0117B79AA677}" dt="2019-03-25T21:30:33.303" v="806" actId="20577"/>
        <pc:sldMkLst>
          <pc:docMk/>
          <pc:sldMk cId="2827415133" sldId="266"/>
        </pc:sldMkLst>
        <pc:spChg chg="mod">
          <ac:chgData name="Patrick Carlin" userId="S::epcarlin@syr.edu::bd3f2906-90bf-4a73-a306-cfca7e0496c3" providerId="AD" clId="Web-{74F11D31-C532-7A78-CB38-0117B79AA677}" dt="2019-03-25T21:19:05.904" v="252" actId="20577"/>
          <ac:spMkLst>
            <pc:docMk/>
            <pc:sldMk cId="2827415133" sldId="266"/>
            <ac:spMk id="4" creationId="{00000000-0000-0000-0000-000000000000}"/>
          </ac:spMkLst>
        </pc:spChg>
        <pc:spChg chg="mod">
          <ac:chgData name="Patrick Carlin" userId="S::epcarlin@syr.edu::bd3f2906-90bf-4a73-a306-cfca7e0496c3" providerId="AD" clId="Web-{74F11D31-C532-7A78-CB38-0117B79AA677}" dt="2019-03-25T21:30:33.303" v="806" actId="20577"/>
          <ac:spMkLst>
            <pc:docMk/>
            <pc:sldMk cId="2827415133" sldId="266"/>
            <ac:spMk id="5" creationId="{00000000-0000-0000-0000-000000000000}"/>
          </ac:spMkLst>
        </pc:spChg>
      </pc:sldChg>
      <pc:sldChg chg="addSp delSp modSp">
        <pc:chgData name="Patrick Carlin" userId="S::epcarlin@syr.edu::bd3f2906-90bf-4a73-a306-cfca7e0496c3" providerId="AD" clId="Web-{74F11D31-C532-7A78-CB38-0117B79AA677}" dt="2019-03-25T21:51:34.475" v="1156" actId="14100"/>
        <pc:sldMkLst>
          <pc:docMk/>
          <pc:sldMk cId="2589868466" sldId="270"/>
        </pc:sldMkLst>
        <pc:spChg chg="add mod">
          <ac:chgData name="Patrick Carlin" userId="S::epcarlin@syr.edu::bd3f2906-90bf-4a73-a306-cfca7e0496c3" providerId="AD" clId="Web-{74F11D31-C532-7A78-CB38-0117B79AA677}" dt="2019-03-25T21:16:33.683" v="251" actId="1076"/>
          <ac:spMkLst>
            <pc:docMk/>
            <pc:sldMk cId="2589868466" sldId="270"/>
            <ac:spMk id="3" creationId="{A4457955-B27A-4724-9583-171F5AA42359}"/>
          </ac:spMkLst>
        </pc:spChg>
        <pc:spChg chg="del mod">
          <ac:chgData name="Patrick Carlin" userId="S::epcarlin@syr.edu::bd3f2906-90bf-4a73-a306-cfca7e0496c3" providerId="AD" clId="Web-{74F11D31-C532-7A78-CB38-0117B79AA677}" dt="2019-03-25T20:07:50.718" v="7"/>
          <ac:spMkLst>
            <pc:docMk/>
            <pc:sldMk cId="2589868466" sldId="270"/>
            <ac:spMk id="8" creationId="{D68E0C8B-D25E-4F00-A19B-3A15F2E84D6A}"/>
          </ac:spMkLst>
        </pc:spChg>
        <pc:picChg chg="add del mod">
          <ac:chgData name="Patrick Carlin" userId="S::epcarlin@syr.edu::bd3f2906-90bf-4a73-a306-cfca7e0496c3" providerId="AD" clId="Web-{74F11D31-C532-7A78-CB38-0117B79AA677}" dt="2019-03-25T21:38:08.512" v="915"/>
          <ac:picMkLst>
            <pc:docMk/>
            <pc:sldMk cId="2589868466" sldId="270"/>
            <ac:picMk id="4" creationId="{D65C36B3-F67A-4020-B4A7-E4788BA62B39}"/>
          </ac:picMkLst>
        </pc:picChg>
        <pc:picChg chg="add del mod">
          <ac:chgData name="Patrick Carlin" userId="S::epcarlin@syr.edu::bd3f2906-90bf-4a73-a306-cfca7e0496c3" providerId="AD" clId="Web-{74F11D31-C532-7A78-CB38-0117B79AA677}" dt="2019-03-25T21:38:59.325" v="920"/>
          <ac:picMkLst>
            <pc:docMk/>
            <pc:sldMk cId="2589868466" sldId="270"/>
            <ac:picMk id="7" creationId="{17B1488E-89E8-4D02-BD17-37FF5D3B9FBA}"/>
          </ac:picMkLst>
        </pc:picChg>
        <pc:picChg chg="mod">
          <ac:chgData name="Patrick Carlin" userId="S::epcarlin@syr.edu::bd3f2906-90bf-4a73-a306-cfca7e0496c3" providerId="AD" clId="Web-{74F11D31-C532-7A78-CB38-0117B79AA677}" dt="2019-03-25T21:50:56.381" v="1155" actId="1076"/>
          <ac:picMkLst>
            <pc:docMk/>
            <pc:sldMk cId="2589868466" sldId="270"/>
            <ac:picMk id="9" creationId="{00000000-0000-0000-0000-000000000000}"/>
          </ac:picMkLst>
        </pc:picChg>
        <pc:picChg chg="mod">
          <ac:chgData name="Patrick Carlin" userId="S::epcarlin@syr.edu::bd3f2906-90bf-4a73-a306-cfca7e0496c3" providerId="AD" clId="Web-{74F11D31-C532-7A78-CB38-0117B79AA677}" dt="2019-03-25T21:51:34.475" v="1156" actId="14100"/>
          <ac:picMkLst>
            <pc:docMk/>
            <pc:sldMk cId="2589868466" sldId="270"/>
            <ac:picMk id="10" creationId="{00000000-0000-0000-0000-000000000000}"/>
          </ac:picMkLst>
        </pc:picChg>
        <pc:picChg chg="del mod">
          <ac:chgData name="Patrick Carlin" userId="S::epcarlin@syr.edu::bd3f2906-90bf-4a73-a306-cfca7e0496c3" providerId="AD" clId="Web-{74F11D31-C532-7A78-CB38-0117B79AA677}" dt="2019-03-25T21:49:56.661" v="1144"/>
          <ac:picMkLst>
            <pc:docMk/>
            <pc:sldMk cId="2589868466" sldId="270"/>
            <ac:picMk id="11" creationId="{00000000-0000-0000-0000-000000000000}"/>
          </ac:picMkLst>
        </pc:picChg>
        <pc:picChg chg="add mod">
          <ac:chgData name="Patrick Carlin" userId="S::epcarlin@syr.edu::bd3f2906-90bf-4a73-a306-cfca7e0496c3" providerId="AD" clId="Web-{74F11D31-C532-7A78-CB38-0117B79AA677}" dt="2019-03-25T21:50:37.568" v="1154" actId="14100"/>
          <ac:picMkLst>
            <pc:docMk/>
            <pc:sldMk cId="2589868466" sldId="270"/>
            <ac:picMk id="13" creationId="{4C271730-76DA-44CE-921A-C6C6133099A1}"/>
          </ac:picMkLst>
        </pc:picChg>
      </pc:sldChg>
      <pc:sldChg chg="modSp">
        <pc:chgData name="Patrick Carlin" userId="S::epcarlin@syr.edu::bd3f2906-90bf-4a73-a306-cfca7e0496c3" providerId="AD" clId="Web-{74F11D31-C532-7A78-CB38-0117B79AA677}" dt="2019-03-25T21:43:55.751" v="1141" actId="20577"/>
        <pc:sldMkLst>
          <pc:docMk/>
          <pc:sldMk cId="2533422562" sldId="272"/>
        </pc:sldMkLst>
        <pc:spChg chg="mod">
          <ac:chgData name="Patrick Carlin" userId="S::epcarlin@syr.edu::bd3f2906-90bf-4a73-a306-cfca7e0496c3" providerId="AD" clId="Web-{74F11D31-C532-7A78-CB38-0117B79AA677}" dt="2019-03-25T21:43:55.751" v="1141" actId="20577"/>
          <ac:spMkLst>
            <pc:docMk/>
            <pc:sldMk cId="2533422562" sldId="272"/>
            <ac:spMk id="2" creationId="{322BB1D3-4B1E-493C-83B0-00E7FAEDFB8D}"/>
          </ac:spMkLst>
        </pc:spChg>
      </pc:sldChg>
      <pc:sldChg chg="new del">
        <pc:chgData name="Patrick Carlin" userId="S::epcarlin@syr.edu::bd3f2906-90bf-4a73-a306-cfca7e0496c3" providerId="AD" clId="Web-{74F11D31-C532-7A78-CB38-0117B79AA677}" dt="2019-03-25T20:07:25.389" v="6"/>
        <pc:sldMkLst>
          <pc:docMk/>
          <pc:sldMk cId="3700508797" sldId="275"/>
        </pc:sldMkLst>
      </pc:sldChg>
    </pc:docChg>
  </pc:docChgLst>
  <pc:docChgLst>
    <pc:chgData name="David Mackey" userId="S::dmackey@syr.edu::e80c75ba-afc7-4855-a40d-c7a7677a7a9a" providerId="AD" clId="Web-{3D9FCF59-CF3C-4D65-83C8-2081EB68FB58}"/>
    <pc:docChg chg="modSld">
      <pc:chgData name="David Mackey" userId="S::dmackey@syr.edu::e80c75ba-afc7-4855-a40d-c7a7677a7a9a" providerId="AD" clId="Web-{3D9FCF59-CF3C-4D65-83C8-2081EB68FB58}" dt="2019-03-25T20:35:35.259" v="899" actId="20577"/>
      <pc:docMkLst>
        <pc:docMk/>
      </pc:docMkLst>
      <pc:sldChg chg="modSp">
        <pc:chgData name="David Mackey" userId="S::dmackey@syr.edu::e80c75ba-afc7-4855-a40d-c7a7677a7a9a" providerId="AD" clId="Web-{3D9FCF59-CF3C-4D65-83C8-2081EB68FB58}" dt="2019-03-25T20:35:06.836" v="897" actId="20577"/>
        <pc:sldMkLst>
          <pc:docMk/>
          <pc:sldMk cId="3200648982" sldId="262"/>
        </pc:sldMkLst>
        <pc:spChg chg="mod">
          <ac:chgData name="David Mackey" userId="S::dmackey@syr.edu::e80c75ba-afc7-4855-a40d-c7a7677a7a9a" providerId="AD" clId="Web-{3D9FCF59-CF3C-4D65-83C8-2081EB68FB58}" dt="2019-03-25T20:35:06.836" v="897" actId="20577"/>
          <ac:spMkLst>
            <pc:docMk/>
            <pc:sldMk cId="3200648982" sldId="262"/>
            <ac:spMk id="3" creationId="{4E6809DA-81D2-44EA-AE51-1F3B14C09B6A}"/>
          </ac:spMkLst>
        </pc:spChg>
      </pc:sldChg>
      <pc:sldChg chg="addSp modSp">
        <pc:chgData name="David Mackey" userId="S::dmackey@syr.edu::e80c75ba-afc7-4855-a40d-c7a7677a7a9a" providerId="AD" clId="Web-{3D9FCF59-CF3C-4D65-83C8-2081EB68FB58}" dt="2019-03-25T16:39:05.469" v="278" actId="1076"/>
        <pc:sldMkLst>
          <pc:docMk/>
          <pc:sldMk cId="3554809539" sldId="264"/>
        </pc:sldMkLst>
        <pc:spChg chg="add mod">
          <ac:chgData name="David Mackey" userId="S::dmackey@syr.edu::e80c75ba-afc7-4855-a40d-c7a7677a7a9a" providerId="AD" clId="Web-{3D9FCF59-CF3C-4D65-83C8-2081EB68FB58}" dt="2019-03-25T16:10:57.326" v="160" actId="1076"/>
          <ac:spMkLst>
            <pc:docMk/>
            <pc:sldMk cId="3554809539" sldId="264"/>
            <ac:spMk id="2" creationId="{B4033311-D661-4C00-8DCE-2E5937086A33}"/>
          </ac:spMkLst>
        </pc:spChg>
        <pc:spChg chg="add mod">
          <ac:chgData name="David Mackey" userId="S::dmackey@syr.edu::e80c75ba-afc7-4855-a40d-c7a7677a7a9a" providerId="AD" clId="Web-{3D9FCF59-CF3C-4D65-83C8-2081EB68FB58}" dt="2019-03-25T16:11:44.108" v="277" actId="1076"/>
          <ac:spMkLst>
            <pc:docMk/>
            <pc:sldMk cId="3554809539" sldId="264"/>
            <ac:spMk id="3" creationId="{FB8FBA3F-19A5-44FD-8F07-350CADAAC15D}"/>
          </ac:spMkLst>
        </pc:spChg>
        <pc:spChg chg="mod">
          <ac:chgData name="David Mackey" userId="S::dmackey@syr.edu::e80c75ba-afc7-4855-a40d-c7a7677a7a9a" providerId="AD" clId="Web-{3D9FCF59-CF3C-4D65-83C8-2081EB68FB58}" dt="2019-03-25T16:09:50.326" v="145" actId="20577"/>
          <ac:spMkLst>
            <pc:docMk/>
            <pc:sldMk cId="3554809539" sldId="264"/>
            <ac:spMk id="7" creationId="{00000000-0000-0000-0000-000000000000}"/>
          </ac:spMkLst>
        </pc:spChg>
        <pc:spChg chg="mod">
          <ac:chgData name="David Mackey" userId="S::dmackey@syr.edu::e80c75ba-afc7-4855-a40d-c7a7677a7a9a" providerId="AD" clId="Web-{3D9FCF59-CF3C-4D65-83C8-2081EB68FB58}" dt="2019-03-25T16:06:50.683" v="6" actId="1076"/>
          <ac:spMkLst>
            <pc:docMk/>
            <pc:sldMk cId="3554809539" sldId="264"/>
            <ac:spMk id="8" creationId="{00000000-0000-0000-0000-000000000000}"/>
          </ac:spMkLst>
        </pc:spChg>
        <pc:grpChg chg="mod">
          <ac:chgData name="David Mackey" userId="S::dmackey@syr.edu::e80c75ba-afc7-4855-a40d-c7a7677a7a9a" providerId="AD" clId="Web-{3D9FCF59-CF3C-4D65-83C8-2081EB68FB58}" dt="2019-03-25T16:10:33.857" v="154" actId="1076"/>
          <ac:grpSpMkLst>
            <pc:docMk/>
            <pc:sldMk cId="3554809539" sldId="264"/>
            <ac:grpSpMk id="23" creationId="{00000000-0000-0000-0000-000000000000}"/>
          </ac:grpSpMkLst>
        </pc:grpChg>
        <pc:picChg chg="mod">
          <ac:chgData name="David Mackey" userId="S::dmackey@syr.edu::e80c75ba-afc7-4855-a40d-c7a7677a7a9a" providerId="AD" clId="Web-{3D9FCF59-CF3C-4D65-83C8-2081EB68FB58}" dt="2019-03-25T16:39:05.469" v="278" actId="1076"/>
          <ac:picMkLst>
            <pc:docMk/>
            <pc:sldMk cId="3554809539" sldId="264"/>
            <ac:picMk id="14" creationId="{00000000-0000-0000-0000-000000000000}"/>
          </ac:picMkLst>
        </pc:picChg>
        <pc:picChg chg="mod">
          <ac:chgData name="David Mackey" userId="S::dmackey@syr.edu::e80c75ba-afc7-4855-a40d-c7a7677a7a9a" providerId="AD" clId="Web-{3D9FCF59-CF3C-4D65-83C8-2081EB68FB58}" dt="2019-03-25T16:10:25.935" v="152" actId="1076"/>
          <ac:picMkLst>
            <pc:docMk/>
            <pc:sldMk cId="3554809539" sldId="264"/>
            <ac:picMk id="21" creationId="{00000000-0000-0000-0000-000000000000}"/>
          </ac:picMkLst>
        </pc:picChg>
      </pc:sldChg>
      <pc:sldChg chg="addSp modSp">
        <pc:chgData name="David Mackey" userId="S::dmackey@syr.edu::e80c75ba-afc7-4855-a40d-c7a7677a7a9a" providerId="AD" clId="Web-{3D9FCF59-CF3C-4D65-83C8-2081EB68FB58}" dt="2019-03-25T20:32:32.486" v="686" actId="20577"/>
        <pc:sldMkLst>
          <pc:docMk/>
          <pc:sldMk cId="2533422562" sldId="272"/>
        </pc:sldMkLst>
        <pc:spChg chg="add mod">
          <ac:chgData name="David Mackey" userId="S::dmackey@syr.edu::e80c75ba-afc7-4855-a40d-c7a7677a7a9a" providerId="AD" clId="Web-{3D9FCF59-CF3C-4D65-83C8-2081EB68FB58}" dt="2019-03-25T20:32:32.486" v="686" actId="20577"/>
          <ac:spMkLst>
            <pc:docMk/>
            <pc:sldMk cId="2533422562" sldId="272"/>
            <ac:spMk id="2" creationId="{322BB1D3-4B1E-493C-83B0-00E7FAEDFB8D}"/>
          </ac:spMkLst>
        </pc:spChg>
        <pc:spChg chg="mod">
          <ac:chgData name="David Mackey" userId="S::dmackey@syr.edu::e80c75ba-afc7-4855-a40d-c7a7677a7a9a" providerId="AD" clId="Web-{3D9FCF59-CF3C-4D65-83C8-2081EB68FB58}" dt="2019-03-25T20:27:59.695" v="291" actId="20577"/>
          <ac:spMkLst>
            <pc:docMk/>
            <pc:sldMk cId="2533422562" sldId="272"/>
            <ac:spMk id="8" creationId="{00000000-0000-0000-0000-000000000000}"/>
          </ac:spMkLst>
        </pc:spChg>
      </pc:sldChg>
    </pc:docChg>
  </pc:docChgLst>
  <pc:docChgLst>
    <pc:chgData name="David Mackey" userId="S::dmackey@syr.edu::e80c75ba-afc7-4855-a40d-c7a7677a7a9a" providerId="AD" clId="Web-{D6FDC849-6251-1A8E-F760-C943D3EC4F29}"/>
    <pc:docChg chg="modSld">
      <pc:chgData name="David Mackey" userId="S::dmackey@syr.edu::e80c75ba-afc7-4855-a40d-c7a7677a7a9a" providerId="AD" clId="Web-{D6FDC849-6251-1A8E-F760-C943D3EC4F29}" dt="2019-03-25T21:56:02.410" v="191" actId="20577"/>
      <pc:docMkLst>
        <pc:docMk/>
      </pc:docMkLst>
      <pc:sldChg chg="modSp">
        <pc:chgData name="David Mackey" userId="S::dmackey@syr.edu::e80c75ba-afc7-4855-a40d-c7a7677a7a9a" providerId="AD" clId="Web-{D6FDC849-6251-1A8E-F760-C943D3EC4F29}" dt="2019-03-25T21:33:23.992" v="2" actId="20577"/>
        <pc:sldMkLst>
          <pc:docMk/>
          <pc:sldMk cId="2827415133" sldId="266"/>
        </pc:sldMkLst>
        <pc:spChg chg="mod">
          <ac:chgData name="David Mackey" userId="S::dmackey@syr.edu::e80c75ba-afc7-4855-a40d-c7a7677a7a9a" providerId="AD" clId="Web-{D6FDC849-6251-1A8E-F760-C943D3EC4F29}" dt="2019-03-25T21:33:23.992" v="2" actId="20577"/>
          <ac:spMkLst>
            <pc:docMk/>
            <pc:sldMk cId="2827415133" sldId="266"/>
            <ac:spMk id="5" creationId="{00000000-0000-0000-0000-000000000000}"/>
          </ac:spMkLst>
        </pc:spChg>
      </pc:sldChg>
      <pc:sldChg chg="modSp">
        <pc:chgData name="David Mackey" userId="S::dmackey@syr.edu::e80c75ba-afc7-4855-a40d-c7a7677a7a9a" providerId="AD" clId="Web-{D6FDC849-6251-1A8E-F760-C943D3EC4F29}" dt="2019-03-25T21:33:31.899" v="6" actId="20577"/>
        <pc:sldMkLst>
          <pc:docMk/>
          <pc:sldMk cId="2589868466" sldId="270"/>
        </pc:sldMkLst>
        <pc:spChg chg="mod">
          <ac:chgData name="David Mackey" userId="S::dmackey@syr.edu::e80c75ba-afc7-4855-a40d-c7a7677a7a9a" providerId="AD" clId="Web-{D6FDC849-6251-1A8E-F760-C943D3EC4F29}" dt="2019-03-25T21:33:31.899" v="6" actId="20577"/>
          <ac:spMkLst>
            <pc:docMk/>
            <pc:sldMk cId="2589868466" sldId="270"/>
            <ac:spMk id="3" creationId="{A4457955-B27A-4724-9583-171F5AA42359}"/>
          </ac:spMkLst>
        </pc:spChg>
      </pc:sldChg>
      <pc:sldChg chg="modSp">
        <pc:chgData name="David Mackey" userId="S::dmackey@syr.edu::e80c75ba-afc7-4855-a40d-c7a7677a7a9a" providerId="AD" clId="Web-{D6FDC849-6251-1A8E-F760-C943D3EC4F29}" dt="2019-03-25T21:56:02.410" v="190" actId="20577"/>
        <pc:sldMkLst>
          <pc:docMk/>
          <pc:sldMk cId="2533422562" sldId="272"/>
        </pc:sldMkLst>
        <pc:spChg chg="mod">
          <ac:chgData name="David Mackey" userId="S::dmackey@syr.edu::e80c75ba-afc7-4855-a40d-c7a7677a7a9a" providerId="AD" clId="Web-{D6FDC849-6251-1A8E-F760-C943D3EC4F29}" dt="2019-03-25T21:56:02.410" v="190" actId="20577"/>
          <ac:spMkLst>
            <pc:docMk/>
            <pc:sldMk cId="2533422562" sldId="272"/>
            <ac:spMk id="2" creationId="{322BB1D3-4B1E-493C-83B0-00E7FAEDFB8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EC0E7-0872-4DFC-9EEC-C386D25834E3}" type="datetimeFigureOut">
              <a:rPr lang="en-US"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575B8-1045-489B-A9C7-EF1F4B2E1D7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54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solidFill>
                  <a:srgbClr val="EE561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C4E5189-0973-4C0E-85EF-9CF74FA863BB}" type="datetime1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04" y="5502801"/>
            <a:ext cx="3203701" cy="48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9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cdo-web/datasets" TargetMode="External"/><Relationship Id="rId2" Type="http://schemas.openxmlformats.org/officeDocument/2006/relationships/hyperlink" Target="https://www.transtats.bts.gov/Field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/>
              <a:t>Canceled Flights:</a:t>
            </a:r>
            <a:br>
              <a:rPr lang="en-US" b="1">
                <a:cs typeface="Calibri Light"/>
              </a:rPr>
            </a:br>
            <a:r>
              <a:rPr lang="en-US" b="1">
                <a:cs typeface="Calibri Light"/>
              </a:rPr>
              <a:t>Can We Predict it</a:t>
            </a:r>
            <a:endParaRPr lang="en-US"/>
          </a:p>
        </p:txBody>
      </p:sp>
      <p:pic>
        <p:nvPicPr>
          <p:cNvPr id="12" name="Picture 12" descr="A person sitting on a bed&#10;&#10;Description generated with very high confidence">
            <a:extLst>
              <a:ext uri="{FF2B5EF4-FFF2-40B4-BE49-F238E27FC236}">
                <a16:creationId xmlns:a16="http://schemas.microsoft.com/office/drawing/2014/main" id="{3911281D-7715-453D-8BC1-484C5F21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60" y="973437"/>
            <a:ext cx="70961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0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 &amp; Retrospective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024128" y="1774213"/>
            <a:ext cx="10189521" cy="4760733"/>
          </a:xfrm>
        </p:spPr>
        <p:txBody>
          <a:bodyPr>
            <a:normAutofit/>
          </a:bodyPr>
          <a:lstStyle/>
          <a:p>
            <a:pPr marL="800100" lvl="1" indent="-342900">
              <a:buChar char="•"/>
            </a:pPr>
            <a:endParaRPr lang="en-US" sz="2100">
              <a:cs typeface="Calibri" panose="020F0502020204030204"/>
            </a:endParaRPr>
          </a:p>
          <a:p>
            <a:pPr marL="800100" lvl="1" indent="-342900">
              <a:buChar char="•"/>
            </a:pPr>
            <a:endParaRPr lang="en-US" sz="2100">
              <a:cs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10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22BB1D3-4B1E-493C-83B0-00E7FAEDF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72012"/>
            <a:ext cx="7694571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Visibility is more important than we thought</a:t>
            </a:r>
          </a:p>
          <a:p>
            <a:r>
              <a:rPr lang="en-US">
                <a:cs typeface="Calibri"/>
              </a:rPr>
              <a:t>Delays not affected by temperatures</a:t>
            </a:r>
          </a:p>
          <a:p>
            <a:r>
              <a:rPr lang="en-US">
                <a:cs typeface="Calibri"/>
              </a:rPr>
              <a:t>Accurate prediction models would need more complex and more reliable weather data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42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9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>
              <a:lnSpc>
                <a:spcPct val="50000"/>
              </a:lnSpc>
            </a:pPr>
            <a:r>
              <a:rPr lang="en-US"/>
              <a:t>Team Composition</a:t>
            </a: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Business Case</a:t>
            </a:r>
            <a:endParaRPr lang="en-US">
              <a:cs typeface="Calibri"/>
            </a:endParaRP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Purpose</a:t>
            </a:r>
            <a:endParaRPr lang="en-US">
              <a:cs typeface="Calibri"/>
            </a:endParaRP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Data Sources &amp; Cleaning</a:t>
            </a:r>
            <a:endParaRPr lang="en-US">
              <a:cs typeface="Calibri"/>
            </a:endParaRP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Data Sets </a:t>
            </a:r>
            <a:endParaRPr lang="en-US">
              <a:cs typeface="Calibri"/>
            </a:endParaRPr>
          </a:p>
          <a:p>
            <a:pPr marL="228600" lvl="1">
              <a:lnSpc>
                <a:spcPct val="50000"/>
              </a:lnSpc>
              <a:spcBef>
                <a:spcPts val="1000"/>
              </a:spcBef>
            </a:pPr>
            <a:r>
              <a:rPr lang="en-US" sz="2800"/>
              <a:t>Predictions</a:t>
            </a: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Recommendations</a:t>
            </a: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Conclusions &amp; Retrospective</a:t>
            </a: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Questions</a:t>
            </a:r>
            <a:endParaRPr lang="en-US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543" y="2311078"/>
            <a:ext cx="4808113" cy="36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9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Composition </a:t>
            </a:r>
            <a:r>
              <a:rPr lang="en-US" sz="2000"/>
              <a:t>(Spirit Animals)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336226"/>
            <a:ext cx="5181600" cy="226985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Jeff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336228"/>
            <a:ext cx="5181600" cy="226985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David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838200" y="3741020"/>
            <a:ext cx="5181600" cy="2269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Graham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172200" y="3741022"/>
            <a:ext cx="5181600" cy="2269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Pat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85" y="1390626"/>
            <a:ext cx="2734345" cy="21874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32" y="4073322"/>
            <a:ext cx="3561648" cy="22929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50" y="4086491"/>
            <a:ext cx="3478765" cy="22395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70" y="1382245"/>
            <a:ext cx="3584810" cy="20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84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Business Case &amp; Purpose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57886" y="1771880"/>
            <a:ext cx="4754880" cy="44590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Approximately $700 billion Industry</a:t>
            </a:r>
          </a:p>
          <a:p>
            <a:endParaRPr lang="en-US"/>
          </a:p>
          <a:p>
            <a:r>
              <a:rPr lang="en-US"/>
              <a:t>$8 billion in Lost Revenue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cs typeface="Calibri" panose="020F0502020204030204"/>
              </a:rPr>
              <a:t>Cancelations</a:t>
            </a:r>
          </a:p>
          <a:p>
            <a:pPr lvl="1"/>
            <a:r>
              <a:rPr lang="en-US">
                <a:cs typeface="Calibri" panose="020F0502020204030204"/>
              </a:rPr>
              <a:t>Delays</a:t>
            </a:r>
          </a:p>
          <a:p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  <a:p>
            <a:pPr marL="457200" lvl="1" indent="0">
              <a:buNone/>
            </a:pPr>
            <a:endParaRPr lang="en-US">
              <a:cs typeface="Calibri" panose="020F0502020204030204"/>
            </a:endParaRPr>
          </a:p>
          <a:p>
            <a:pPr marL="457200" lvl="1" indent="0">
              <a:buNone/>
            </a:pPr>
            <a:endParaRPr lang="en-US">
              <a:cs typeface="Calibri" panose="020F0502020204030204"/>
            </a:endParaRPr>
          </a:p>
          <a:p>
            <a:pPr marL="457200" lvl="1" indent="0">
              <a:buNone/>
            </a:pP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3606576"/>
            <a:ext cx="4389120" cy="2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1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 &amp; Cleaning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24128" y="2286000"/>
            <a:ext cx="6922137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 u="sng">
                <a:hlinkClick r:id="rId2"/>
              </a:rPr>
              <a:t>https://www.transtats.bts.gov/Fields.asp</a:t>
            </a:r>
            <a:endParaRPr lang="en-US" u="sng"/>
          </a:p>
          <a:p>
            <a:pPr lvl="1"/>
            <a:r>
              <a:rPr lang="en-US"/>
              <a:t>Individual Months Download</a:t>
            </a:r>
          </a:p>
          <a:p>
            <a:pPr lvl="1"/>
            <a:r>
              <a:rPr lang="en-US"/>
              <a:t>Removed Extra Data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u="sng">
                <a:hlinkClick r:id="rId3"/>
              </a:rPr>
              <a:t>https://www.ncdc.noaa.gov/cdo-web/datasets</a:t>
            </a:r>
            <a:endParaRPr lang="en-US"/>
          </a:p>
          <a:p>
            <a:pPr lvl="1"/>
            <a:r>
              <a:rPr lang="en-US"/>
              <a:t>Individual Reports Generated</a:t>
            </a:r>
          </a:p>
          <a:p>
            <a:pPr lvl="1"/>
            <a:r>
              <a:rPr lang="en-US"/>
              <a:t>Consolidated</a:t>
            </a: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675732" y="6308079"/>
            <a:ext cx="1260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OS</a:t>
            </a:r>
            <a:r>
              <a:rPr lang="en-US" sz="2400" err="1">
                <a:latin typeface="+mj-lt"/>
                <a:ea typeface="+mj-ea"/>
                <a:cs typeface="+mj-cs"/>
              </a:rPr>
              <a:t>EMiN</a:t>
            </a:r>
            <a:endParaRPr lang="en-US" sz="2400"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581" y="3667384"/>
            <a:ext cx="3222938" cy="241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3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 – NOAA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8E0C8B-D25E-4F00-A19B-3A15F2E84D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4081463"/>
            <a:ext cx="2095500" cy="2095500"/>
          </a:xfrm>
          <a:prstGeom prst="rect">
            <a:avLst/>
          </a:prstGeom>
        </p:spPr>
      </p:pic>
      <p:pic>
        <p:nvPicPr>
          <p:cNvPr id="9" name="Picture 8" title="Inserting image..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09" y="3888101"/>
            <a:ext cx="5920580" cy="296763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87" y="1186991"/>
            <a:ext cx="5889625" cy="2724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75732" y="6308079"/>
            <a:ext cx="1260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+mj-lt"/>
                <a:ea typeface="+mj-ea"/>
                <a:cs typeface="+mj-cs"/>
              </a:rPr>
              <a:t>OS</a:t>
            </a:r>
            <a:r>
              <a:rPr lang="en-US" sz="2400" b="1" err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2400" err="1">
                <a:latin typeface="+mj-lt"/>
                <a:ea typeface="+mj-ea"/>
                <a:cs typeface="+mj-cs"/>
              </a:rPr>
              <a:t>MiN</a:t>
            </a:r>
            <a:endParaRPr lang="en-US" sz="24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738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 – BTS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28" y="3896737"/>
            <a:ext cx="2095500" cy="20955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26" y="768567"/>
            <a:ext cx="5030219" cy="26588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75732" y="6308079"/>
            <a:ext cx="1260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+mj-lt"/>
                <a:ea typeface="+mj-ea"/>
                <a:cs typeface="+mj-cs"/>
              </a:rPr>
              <a:t>OS</a:t>
            </a:r>
            <a:r>
              <a:rPr lang="en-US" sz="2400" b="1" err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2400" err="1">
                <a:latin typeface="+mj-lt"/>
                <a:ea typeface="+mj-ea"/>
                <a:cs typeface="+mj-cs"/>
              </a:rPr>
              <a:t>MiN</a:t>
            </a:r>
            <a:endParaRPr lang="en-US" sz="240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57955-B27A-4724-9583-171F5AA42359}"/>
              </a:ext>
            </a:extLst>
          </p:cNvPr>
          <p:cNvSpPr txBox="1"/>
          <p:nvPr/>
        </p:nvSpPr>
        <p:spPr>
          <a:xfrm>
            <a:off x="1168400" y="1999672"/>
            <a:ext cx="3443623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>
                <a:cs typeface="Calibri"/>
              </a:rPr>
              <a:t>Correlation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Significant variables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Investigation </a:t>
            </a:r>
          </a:p>
        </p:txBody>
      </p:sp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C271730-76DA-44CE-921A-C6C61330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037" y="3580273"/>
            <a:ext cx="5090774" cy="26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440" y="116455"/>
            <a:ext cx="3876767" cy="221501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Models/Predictions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2630" y="1609757"/>
            <a:ext cx="4721180" cy="4351338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Naïve Bayes Model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KNN Clustering Model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SVM Model</a:t>
            </a:r>
            <a:endParaRPr lang="en-US">
              <a:cs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84" y="2754554"/>
            <a:ext cx="3961084" cy="3143614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333557" y="3062226"/>
            <a:ext cx="4013133" cy="2819029"/>
            <a:chOff x="6573628" y="423191"/>
            <a:chExt cx="4244626" cy="3060168"/>
          </a:xfrm>
        </p:grpSpPr>
        <p:sp>
          <p:nvSpPr>
            <p:cNvPr id="22" name="Rectangle 21"/>
            <p:cNvSpPr/>
            <p:nvPr/>
          </p:nvSpPr>
          <p:spPr>
            <a:xfrm>
              <a:off x="6573628" y="423191"/>
              <a:ext cx="4244626" cy="3036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628" y="423191"/>
              <a:ext cx="4239431" cy="3060168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9675732" y="6308079"/>
            <a:ext cx="1260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+mj-lt"/>
                <a:ea typeface="+mj-ea"/>
                <a:cs typeface="+mj-cs"/>
              </a:rPr>
              <a:t>OSE</a:t>
            </a:r>
            <a:r>
              <a:rPr lang="en-US" sz="2400" b="1" err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2400" err="1">
                <a:latin typeface="+mj-lt"/>
                <a:ea typeface="+mj-ea"/>
                <a:cs typeface="+mj-cs"/>
              </a:rPr>
              <a:t>iN</a:t>
            </a:r>
            <a:endParaRPr lang="en-US" sz="2400"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33311-D661-4C00-8DCE-2E5937086A33}"/>
              </a:ext>
            </a:extLst>
          </p:cNvPr>
          <p:cNvSpPr txBox="1"/>
          <p:nvPr/>
        </p:nvSpPr>
        <p:spPr>
          <a:xfrm>
            <a:off x="9778679" y="1271285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Overall Accuracies:</a:t>
            </a:r>
          </a:p>
          <a:p>
            <a:r>
              <a:rPr lang="en-US">
                <a:cs typeface="Calibri"/>
              </a:rPr>
              <a:t>NB – 18%</a:t>
            </a:r>
          </a:p>
          <a:p>
            <a:r>
              <a:rPr lang="en-US">
                <a:cs typeface="Calibri"/>
              </a:rPr>
              <a:t>KNN – 24%</a:t>
            </a:r>
          </a:p>
          <a:p>
            <a:r>
              <a:rPr lang="en-US">
                <a:cs typeface="Calibri"/>
              </a:rPr>
              <a:t>SVM – 30%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FBA3F-19A5-44FD-8F07-350CADAAC15D}"/>
              </a:ext>
            </a:extLst>
          </p:cNvPr>
          <p:cNvSpPr txBox="1"/>
          <p:nvPr/>
        </p:nvSpPr>
        <p:spPr>
          <a:xfrm>
            <a:off x="401376" y="476117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Important Factors:</a:t>
            </a:r>
          </a:p>
          <a:p>
            <a:r>
              <a:rPr lang="en-US">
                <a:cs typeface="Calibri"/>
              </a:rPr>
              <a:t> - Snow Drift</a:t>
            </a:r>
          </a:p>
          <a:p>
            <a:r>
              <a:rPr lang="en-US">
                <a:cs typeface="Calibri"/>
              </a:rPr>
              <a:t> - Heavy Fog</a:t>
            </a:r>
          </a:p>
          <a:p>
            <a:r>
              <a:rPr lang="en-US">
                <a:cs typeface="Calibri"/>
              </a:rPr>
              <a:t> - Peak Gust Time</a:t>
            </a:r>
          </a:p>
        </p:txBody>
      </p:sp>
    </p:spTree>
    <p:extLst>
      <p:ext uri="{BB962C8B-B14F-4D97-AF65-F5344CB8AC3E}">
        <p14:creationId xmlns:p14="http://schemas.microsoft.com/office/powerpoint/2010/main" val="355480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</a:t>
            </a:r>
            <a:endParaRPr lang="en-US">
              <a:cs typeface="Calibri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809DA-81D2-44EA-AE51-1F3B14C09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1364" y="1904711"/>
            <a:ext cx="926679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Work on more rigorously collecting data</a:t>
            </a:r>
            <a:endParaRPr lang="en-US"/>
          </a:p>
          <a:p>
            <a:r>
              <a:rPr lang="en-US">
                <a:cs typeface="Calibri"/>
              </a:rPr>
              <a:t>Focus on region specific modifications to our models</a:t>
            </a:r>
          </a:p>
          <a:p>
            <a:r>
              <a:rPr lang="en-US">
                <a:cs typeface="Calibri"/>
              </a:rPr>
              <a:t>Create more complex models involving weather between Origin and Destination</a:t>
            </a:r>
          </a:p>
          <a:p>
            <a:r>
              <a:rPr lang="en-US">
                <a:cs typeface="Calibri"/>
              </a:rPr>
              <a:t>Involve characteristics caused by weather</a:t>
            </a:r>
          </a:p>
          <a:p>
            <a:pPr lvl="1"/>
            <a:r>
              <a:rPr lang="en-US">
                <a:cs typeface="Calibri"/>
              </a:rPr>
              <a:t>Visibility, average turbulence, runway friction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75732" y="6308079"/>
            <a:ext cx="1260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+mj-lt"/>
                <a:ea typeface="+mj-ea"/>
                <a:cs typeface="+mj-cs"/>
              </a:rPr>
              <a:t>OSEM</a:t>
            </a:r>
            <a:r>
              <a:rPr lang="en-US" sz="2400" b="1" err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iN</a:t>
            </a:r>
            <a:endParaRPr lang="en-US" sz="2400" b="1">
              <a:solidFill>
                <a:schemeClr val="accent4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064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Canceled Flights: Can We Predict it</vt:lpstr>
      <vt:lpstr>Table of Content</vt:lpstr>
      <vt:lpstr>Team Composition (Spirit Animals)</vt:lpstr>
      <vt:lpstr>Business Case &amp; Purpose</vt:lpstr>
      <vt:lpstr>Data Sources &amp; Cleaning</vt:lpstr>
      <vt:lpstr>Data Set – NOAA</vt:lpstr>
      <vt:lpstr>Data Set – BTS</vt:lpstr>
      <vt:lpstr>Models/Predictions</vt:lpstr>
      <vt:lpstr>Recommendations</vt:lpstr>
      <vt:lpstr>Conclusions &amp; Retrospective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2019-03-25T21:56:09Z</dcterms:modified>
</cp:coreProperties>
</file>